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1" r:id="rId11"/>
    <p:sldId id="264" r:id="rId12"/>
    <p:sldId id="265" r:id="rId13"/>
    <p:sldId id="266" r:id="rId14"/>
    <p:sldId id="267" r:id="rId15"/>
    <p:sldId id="279" r:id="rId16"/>
    <p:sldId id="269" r:id="rId17"/>
    <p:sldId id="291" r:id="rId18"/>
    <p:sldId id="272" r:id="rId19"/>
    <p:sldId id="277" r:id="rId20"/>
    <p:sldId id="270" r:id="rId21"/>
    <p:sldId id="273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81" r:id="rId3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6666"/>
    <a:srgbClr val="004E4C"/>
    <a:srgbClr val="0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>
        <p:scale>
          <a:sx n="69" d="100"/>
          <a:sy n="69" d="100"/>
        </p:scale>
        <p:origin x="-546" y="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881AB-024C-43CD-9D20-A88753D036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82427-BB47-4B68-B8D9-E0006CA9407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52AFD-BB5C-4A4A-A3B5-4BB5337407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C3111-AD40-4EDD-947A-2FCA4EDED5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CCEC4-A3C4-4746-877E-6F9B22FCDD8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8B3F9-1762-435B-8859-7FE1C963C71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AE591-F3AF-4BD7-82EF-894AC799A79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B1FF9-5AF7-40BA-AB78-61F54E8B28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FA146-6F8A-4E50-B55C-932972D3D2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30570-4E85-4DCD-8C7B-025FA24941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DAFE5-5AA0-423B-B164-CB7A11F665F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319B7AA-026D-4E76-8477-E2706D5A05B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SEMILOGO futs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"/>
            <a:ext cx="6491288" cy="629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lasificacion 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609600"/>
            <a:ext cx="397510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STANDA 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990600"/>
            <a:ext cx="5257800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33400" y="5181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ORDIZIA ESTANDA ¡¡TXAPELDUNAK 2009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4400">
                <a:solidFill>
                  <a:srgbClr val="800000"/>
                </a:solidFill>
              </a:rPr>
              <a:t>2010</a:t>
            </a:r>
          </a:p>
        </p:txBody>
      </p:sp>
      <p:pic>
        <p:nvPicPr>
          <p:cNvPr id="13315" name="Picture 3" descr="Sorteo y resultados 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6938963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parto traofeos 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219200"/>
            <a:ext cx="45243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asificacion 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81000"/>
            <a:ext cx="5095875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4400">
                <a:solidFill>
                  <a:srgbClr val="800000"/>
                </a:solidFill>
              </a:rPr>
              <a:t>2011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33528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s-ES" sz="4400" b="1" smtClean="0">
              <a:solidFill>
                <a:srgbClr val="004E4C"/>
              </a:solidFill>
            </a:endParaRPr>
          </a:p>
          <a:p>
            <a:pPr algn="ctr" eaLnBrk="1" hangingPunct="1">
              <a:buFontTx/>
              <a:buNone/>
            </a:pPr>
            <a:endParaRPr lang="es-ES" sz="4400" b="1" smtClean="0">
              <a:solidFill>
                <a:srgbClr val="004E4C"/>
              </a:solidFill>
            </a:endParaRPr>
          </a:p>
          <a:p>
            <a:pPr algn="ctr" eaLnBrk="1" hangingPunct="1">
              <a:buFontTx/>
              <a:buNone/>
            </a:pPr>
            <a:endParaRPr lang="es-ES" sz="4400" b="1" smtClean="0">
              <a:solidFill>
                <a:srgbClr val="004E4C"/>
              </a:solidFill>
            </a:endParaRPr>
          </a:p>
          <a:p>
            <a:pPr algn="ctr" eaLnBrk="1" hangingPunct="1">
              <a:buFontTx/>
              <a:buNone/>
            </a:pPr>
            <a:endParaRPr lang="es-ES" sz="4400" b="1" smtClean="0">
              <a:solidFill>
                <a:srgbClr val="004E4C"/>
              </a:solidFill>
            </a:endParaRPr>
          </a:p>
        </p:txBody>
      </p:sp>
      <p:pic>
        <p:nvPicPr>
          <p:cNvPr id="16388" name="Picture 2" descr="ESTANDA 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609600"/>
            <a:ext cx="572928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4 CuadroTexto"/>
          <p:cNvSpPr txBox="1">
            <a:spLocks noChangeArrowheads="1"/>
          </p:cNvSpPr>
          <p:nvPr/>
        </p:nvSpPr>
        <p:spPr bwMode="auto">
          <a:xfrm>
            <a:off x="1066800" y="5181600"/>
            <a:ext cx="7620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400" b="1">
                <a:solidFill>
                  <a:srgbClr val="C00000"/>
                </a:solidFill>
              </a:rPr>
              <a:t>      </a:t>
            </a:r>
            <a:r>
              <a:rPr lang="es-ES" sz="4400" b="1">
                <a:solidFill>
                  <a:srgbClr val="800000"/>
                </a:solidFill>
              </a:rPr>
              <a:t>ORDIZIA ESTANDA        ¡¡¡ TXAPELDUNAK 2010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4400">
                <a:solidFill>
                  <a:srgbClr val="800000"/>
                </a:solidFill>
              </a:rPr>
              <a:t>2011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s-ES" sz="3600" b="1" smtClean="0">
                <a:solidFill>
                  <a:srgbClr val="004E4C"/>
                </a:solidFill>
              </a:rPr>
              <a:t>	Desde FAVAFUTSAL queremos daros las agradeceros el apoyo y seguimiento que recibimos por vuestra parte. </a:t>
            </a:r>
          </a:p>
          <a:p>
            <a:pPr eaLnBrk="1" hangingPunct="1">
              <a:buFontTx/>
              <a:buNone/>
            </a:pPr>
            <a:r>
              <a:rPr lang="es-ES" sz="3600" b="1" smtClean="0">
                <a:solidFill>
                  <a:srgbClr val="004E4C"/>
                </a:solidFill>
              </a:rPr>
              <a:t>   Gracias a ello seguiremos apostando por este torneo, en el cual tratamos de que año a año se supere en equipos y afición.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smtClean="0">
                <a:solidFill>
                  <a:srgbClr val="800000"/>
                </a:solidFill>
              </a:rPr>
              <a:t>IV EDICION DEL TORNEO           GASTEIZ HIRIA</a:t>
            </a:r>
          </a:p>
        </p:txBody>
      </p:sp>
      <p:sp>
        <p:nvSpPr>
          <p:cNvPr id="18435" name="2 Marcador de contenido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>
              <a:buFontTx/>
              <a:buNone/>
            </a:pPr>
            <a:r>
              <a:rPr lang="es-ES" sz="2800" b="1" smtClean="0">
                <a:solidFill>
                  <a:srgbClr val="006666"/>
                </a:solidFill>
              </a:rPr>
              <a:t>  </a:t>
            </a:r>
            <a:r>
              <a:rPr lang="es-ES" sz="2400" b="1" smtClean="0">
                <a:solidFill>
                  <a:srgbClr val="006666"/>
                </a:solidFill>
              </a:rPr>
              <a:t>En esta edición por primera vez contaremos con 18 equipos, los cuáles provienen de Aragón, Cantábria, La Rioja, Gipuzkoa, Bizkaia y Araba.</a:t>
            </a:r>
          </a:p>
          <a:p>
            <a:pPr eaLnBrk="1" hangingPunct="1">
              <a:buFontTx/>
              <a:buNone/>
            </a:pPr>
            <a:r>
              <a:rPr lang="es-ES" sz="2400" b="1" smtClean="0">
                <a:solidFill>
                  <a:srgbClr val="006666"/>
                </a:solidFill>
              </a:rPr>
              <a:t>   Así mismo, con la intención de que los equipos tengan más opciones, hemos incluido la ronda de octavos, por lo cual, deberemos jugar 33 partidos en un solo día. </a:t>
            </a:r>
          </a:p>
          <a:p>
            <a:pPr eaLnBrk="1" hangingPunct="1">
              <a:buFontTx/>
              <a:buNone/>
            </a:pPr>
            <a:r>
              <a:rPr lang="es-ES" sz="2400" b="1" smtClean="0">
                <a:solidFill>
                  <a:srgbClr val="006666"/>
                </a:solidFill>
              </a:rPr>
              <a:t>   Para que esto sea posible, todos los encuentros se disputarán a dos tiempos de 15 minutos a reloj corrido, jugándose un partido cada 35 minutos.</a:t>
            </a:r>
          </a:p>
          <a:p>
            <a:pPr eaLnBrk="1" hangingPunct="1">
              <a:buFontTx/>
              <a:buNone/>
            </a:pPr>
            <a:r>
              <a:rPr lang="es-ES" sz="2400" b="1" smtClean="0">
                <a:solidFill>
                  <a:srgbClr val="006666"/>
                </a:solidFill>
              </a:rPr>
              <a:t>   La novedad en cuanto a ediciones anteriores, es que el saque de córner y banda se realizará con las manos</a:t>
            </a:r>
          </a:p>
          <a:p>
            <a:endParaRPr lang="es-ES" smtClean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4400" b="1">
                <a:solidFill>
                  <a:srgbClr val="800000"/>
                </a:solidFill>
              </a:rPr>
              <a:t>GASTEIZ HIRIA 2011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" sz="3600" b="1" dirty="0" smtClean="0">
                <a:solidFill>
                  <a:srgbClr val="004E4C"/>
                </a:solidFill>
              </a:rPr>
              <a:t>	</a:t>
            </a:r>
            <a:endParaRPr lang="es-ES" sz="2800" b="1" dirty="0" smtClean="0">
              <a:solidFill>
                <a:srgbClr val="004E4C"/>
              </a:solidFill>
            </a:endParaRPr>
          </a:p>
          <a:p>
            <a:pPr eaLnBrk="1" hangingPunct="1">
              <a:buFontTx/>
              <a:buNone/>
            </a:pPr>
            <a:r>
              <a:rPr lang="es-ES" sz="2800" b="1" dirty="0" smtClean="0">
                <a:solidFill>
                  <a:srgbClr val="004E4C"/>
                </a:solidFill>
              </a:rPr>
              <a:t>    </a:t>
            </a:r>
            <a:r>
              <a:rPr lang="es-ES" sz="2400" b="1" dirty="0" smtClean="0">
                <a:solidFill>
                  <a:srgbClr val="004E4C"/>
                </a:solidFill>
              </a:rPr>
              <a:t>Las liguillas se disputarán en tres polideportivos, </a:t>
            </a:r>
            <a:r>
              <a:rPr lang="es-ES" sz="2400" b="1" dirty="0" err="1" smtClean="0">
                <a:solidFill>
                  <a:srgbClr val="004E4C"/>
                </a:solidFill>
              </a:rPr>
              <a:t>Iparralde</a:t>
            </a:r>
            <a:r>
              <a:rPr lang="es-ES" sz="2400" b="1" dirty="0" smtClean="0">
                <a:solidFill>
                  <a:srgbClr val="004E4C"/>
                </a:solidFill>
              </a:rPr>
              <a:t> ( grupos 1 y 2 ), </a:t>
            </a:r>
            <a:r>
              <a:rPr lang="es-ES" sz="2400" b="1" dirty="0" err="1" smtClean="0">
                <a:solidFill>
                  <a:srgbClr val="004E4C"/>
                </a:solidFill>
              </a:rPr>
              <a:t>Aldabe</a:t>
            </a:r>
            <a:r>
              <a:rPr lang="es-ES" sz="2400" b="1" dirty="0" smtClean="0">
                <a:solidFill>
                  <a:srgbClr val="004E4C"/>
                </a:solidFill>
              </a:rPr>
              <a:t> ( grupos 3 y 4 ) y </a:t>
            </a:r>
            <a:r>
              <a:rPr lang="es-ES" sz="2400" b="1" dirty="0" err="1" smtClean="0">
                <a:solidFill>
                  <a:srgbClr val="004E4C"/>
                </a:solidFill>
              </a:rPr>
              <a:t>Judimendi</a:t>
            </a:r>
            <a:r>
              <a:rPr lang="es-ES" sz="2400" b="1" dirty="0" smtClean="0">
                <a:solidFill>
                  <a:srgbClr val="004E4C"/>
                </a:solidFill>
              </a:rPr>
              <a:t> </a:t>
            </a:r>
            <a:r>
              <a:rPr lang="es-ES" sz="2400" b="1" dirty="0" smtClean="0">
                <a:solidFill>
                  <a:srgbClr val="004E4C"/>
                </a:solidFill>
              </a:rPr>
              <a:t>            ( </a:t>
            </a:r>
            <a:r>
              <a:rPr lang="es-ES" sz="2400" b="1" dirty="0" smtClean="0">
                <a:solidFill>
                  <a:srgbClr val="004E4C"/>
                </a:solidFill>
              </a:rPr>
              <a:t>grupos 5 y 6 ), de 09:00 a 12:30 horas, clasificándose 16 de 18 participantes. </a:t>
            </a:r>
          </a:p>
          <a:p>
            <a:pPr eaLnBrk="1" hangingPunct="1">
              <a:buFontTx/>
              <a:buNone/>
            </a:pPr>
            <a:r>
              <a:rPr lang="es-ES" sz="2400" b="1" dirty="0" smtClean="0">
                <a:solidFill>
                  <a:srgbClr val="004E4C"/>
                </a:solidFill>
              </a:rPr>
              <a:t>    Las eliminatorias de octavos se jugarán en </a:t>
            </a:r>
            <a:r>
              <a:rPr lang="es-ES" sz="2400" b="1" dirty="0" err="1" smtClean="0">
                <a:solidFill>
                  <a:srgbClr val="004E4C"/>
                </a:solidFill>
              </a:rPr>
              <a:t>Aldabe</a:t>
            </a:r>
            <a:r>
              <a:rPr lang="es-ES" sz="2400" b="1" dirty="0" smtClean="0">
                <a:solidFill>
                  <a:srgbClr val="004E4C"/>
                </a:solidFill>
              </a:rPr>
              <a:t>                   (clasificados </a:t>
            </a:r>
            <a:r>
              <a:rPr lang="es-ES" sz="2400" b="1" dirty="0" smtClean="0">
                <a:solidFill>
                  <a:srgbClr val="004E4C"/>
                </a:solidFill>
              </a:rPr>
              <a:t>de los grupos 1, 2 y </a:t>
            </a:r>
            <a:r>
              <a:rPr lang="es-ES" sz="2400" b="1" dirty="0" smtClean="0">
                <a:solidFill>
                  <a:srgbClr val="004E4C"/>
                </a:solidFill>
              </a:rPr>
              <a:t>3) </a:t>
            </a:r>
            <a:r>
              <a:rPr lang="es-ES" sz="2400" b="1" dirty="0" smtClean="0">
                <a:solidFill>
                  <a:srgbClr val="004E4C"/>
                </a:solidFill>
              </a:rPr>
              <a:t>y </a:t>
            </a:r>
            <a:r>
              <a:rPr lang="es-ES" sz="2400" b="1" dirty="0" err="1" smtClean="0">
                <a:solidFill>
                  <a:srgbClr val="004E4C"/>
                </a:solidFill>
              </a:rPr>
              <a:t>Judimendi</a:t>
            </a:r>
            <a:r>
              <a:rPr lang="es-ES" sz="2400" b="1" dirty="0" smtClean="0">
                <a:solidFill>
                  <a:srgbClr val="004E4C"/>
                </a:solidFill>
              </a:rPr>
              <a:t> </a:t>
            </a:r>
            <a:r>
              <a:rPr lang="es-ES" sz="2400" b="1" dirty="0" smtClean="0">
                <a:solidFill>
                  <a:srgbClr val="004E4C"/>
                </a:solidFill>
              </a:rPr>
              <a:t>                (clasificados </a:t>
            </a:r>
            <a:r>
              <a:rPr lang="es-ES" sz="2400" b="1" dirty="0" smtClean="0">
                <a:solidFill>
                  <a:srgbClr val="004E4C"/>
                </a:solidFill>
              </a:rPr>
              <a:t>de los grupos 4, 5 y </a:t>
            </a:r>
            <a:r>
              <a:rPr lang="es-ES" sz="2400" b="1" dirty="0" smtClean="0">
                <a:solidFill>
                  <a:srgbClr val="004E4C"/>
                </a:solidFill>
              </a:rPr>
              <a:t>6) </a:t>
            </a:r>
            <a:r>
              <a:rPr lang="es-ES" sz="2400" b="1" dirty="0" smtClean="0">
                <a:solidFill>
                  <a:srgbClr val="004E4C"/>
                </a:solidFill>
              </a:rPr>
              <a:t>de 12:45 a 15:00 horas.</a:t>
            </a:r>
          </a:p>
          <a:p>
            <a:pPr eaLnBrk="1" hangingPunct="1">
              <a:buFontTx/>
              <a:buNone/>
            </a:pPr>
            <a:r>
              <a:rPr lang="es-ES" sz="2400" b="1" dirty="0" smtClean="0">
                <a:solidFill>
                  <a:srgbClr val="004E4C"/>
                </a:solidFill>
              </a:rPr>
              <a:t>    Las eliminatorias de cuartos, semifinal y final, se disputarán en </a:t>
            </a:r>
            <a:r>
              <a:rPr lang="es-ES" sz="2400" b="1" dirty="0" err="1" smtClean="0">
                <a:solidFill>
                  <a:srgbClr val="004E4C"/>
                </a:solidFill>
              </a:rPr>
              <a:t>Judimendi</a:t>
            </a:r>
            <a:r>
              <a:rPr lang="es-ES" sz="2400" b="1" dirty="0" smtClean="0">
                <a:solidFill>
                  <a:srgbClr val="004E4C"/>
                </a:solidFill>
              </a:rPr>
              <a:t> de 15:15 a 19:45 horas.</a:t>
            </a:r>
          </a:p>
          <a:p>
            <a:pPr eaLnBrk="1" hangingPunct="1">
              <a:buFontTx/>
              <a:buNone/>
            </a:pPr>
            <a:endParaRPr lang="es-ES" sz="2400" b="1" dirty="0" smtClean="0">
              <a:solidFill>
                <a:srgbClr val="004E4C"/>
              </a:solidFill>
            </a:endParaRPr>
          </a:p>
          <a:p>
            <a:pPr eaLnBrk="1" hangingPunct="1">
              <a:buFontTx/>
              <a:buNone/>
            </a:pPr>
            <a:r>
              <a:rPr lang="es-ES" sz="2400" b="1" dirty="0" smtClean="0">
                <a:solidFill>
                  <a:srgbClr val="004E4C"/>
                </a:solidFill>
              </a:rPr>
              <a:t>    A continuación os informamos de premios y horarios.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4400" b="1">
                <a:solidFill>
                  <a:srgbClr val="800000"/>
                </a:solidFill>
              </a:rPr>
              <a:t>PREMIOS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1371600"/>
            <a:ext cx="56388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000" b="1" smtClean="0">
                <a:solidFill>
                  <a:srgbClr val="004E4C"/>
                </a:solidFill>
              </a:rPr>
              <a:t>Campeón: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000" b="1" smtClean="0">
                <a:solidFill>
                  <a:srgbClr val="004E4C"/>
                </a:solidFill>
              </a:rPr>
              <a:t>1.000 euros, trofeo y lote de navidad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2000" b="1" smtClean="0">
              <a:solidFill>
                <a:srgbClr val="004E4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000" b="1" smtClean="0">
                <a:solidFill>
                  <a:srgbClr val="004E4C"/>
                </a:solidFill>
              </a:rPr>
              <a:t>Subcampeón: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000" b="1" smtClean="0">
                <a:solidFill>
                  <a:srgbClr val="004E4C"/>
                </a:solidFill>
              </a:rPr>
              <a:t>600 euros, trofeo y lote de navidad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2000" b="1" smtClean="0">
              <a:solidFill>
                <a:srgbClr val="004E4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000" b="1" smtClean="0">
                <a:solidFill>
                  <a:srgbClr val="004E4C"/>
                </a:solidFill>
              </a:rPr>
              <a:t>Tercer clasificado: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000" b="1" smtClean="0">
                <a:solidFill>
                  <a:srgbClr val="004E4C"/>
                </a:solidFill>
              </a:rPr>
              <a:t>400 euros, trofeo y lote de navidad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2000" b="1" smtClean="0">
              <a:solidFill>
                <a:srgbClr val="004E4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000" b="1" smtClean="0">
                <a:solidFill>
                  <a:srgbClr val="004E4C"/>
                </a:solidFill>
              </a:rPr>
              <a:t>Cuarto clasificado: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000" b="1" smtClean="0">
                <a:solidFill>
                  <a:srgbClr val="004E4C"/>
                </a:solidFill>
              </a:rPr>
              <a:t>200 euros, trofeo y lote de navidad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2000" b="1" smtClean="0">
              <a:solidFill>
                <a:srgbClr val="004E4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000" b="1" smtClean="0">
                <a:solidFill>
                  <a:srgbClr val="004E4C"/>
                </a:solidFill>
              </a:rPr>
              <a:t>Quinto clasificado: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000" b="1" smtClean="0">
                <a:solidFill>
                  <a:srgbClr val="004E4C"/>
                </a:solidFill>
              </a:rPr>
              <a:t>100 euros, trofeo y lote de navidad</a:t>
            </a:r>
          </a:p>
        </p:txBody>
      </p:sp>
      <p:pic>
        <p:nvPicPr>
          <p:cNvPr id="20484" name="Picture 5" descr="navidad-caja-carto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751312">
            <a:off x="1619250" y="1108075"/>
            <a:ext cx="20558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nuevo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28800"/>
            <a:ext cx="6962775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4400" b="1">
                <a:solidFill>
                  <a:srgbClr val="800000"/>
                </a:solidFill>
              </a:rPr>
              <a:t>PREMIOS</a:t>
            </a:r>
          </a:p>
        </p:txBody>
      </p:sp>
      <p:sp>
        <p:nvSpPr>
          <p:cNvPr id="21507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581400" y="1371600"/>
            <a:ext cx="4953000" cy="4449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" sz="2000" b="1" smtClean="0">
                <a:solidFill>
                  <a:srgbClr val="004E4C"/>
                </a:solidFill>
              </a:rPr>
              <a:t>Resto de clasificados: </a:t>
            </a:r>
          </a:p>
          <a:p>
            <a:pPr eaLnBrk="1" hangingPunct="1">
              <a:buFontTx/>
              <a:buNone/>
            </a:pPr>
            <a:r>
              <a:rPr lang="es-ES" sz="2000" b="1" smtClean="0">
                <a:solidFill>
                  <a:srgbClr val="004E4C"/>
                </a:solidFill>
              </a:rPr>
              <a:t>lote de navidad</a:t>
            </a:r>
          </a:p>
          <a:p>
            <a:pPr eaLnBrk="1" hangingPunct="1"/>
            <a:endParaRPr lang="es-ES" sz="2000" b="1" smtClean="0">
              <a:solidFill>
                <a:srgbClr val="004E4C"/>
              </a:solidFill>
            </a:endParaRPr>
          </a:p>
          <a:p>
            <a:pPr eaLnBrk="1" hangingPunct="1">
              <a:buFontTx/>
              <a:buNone/>
            </a:pPr>
            <a:r>
              <a:rPr lang="es-ES" sz="2000" b="1" smtClean="0">
                <a:solidFill>
                  <a:srgbClr val="004E4C"/>
                </a:solidFill>
              </a:rPr>
              <a:t>Así mismo se entregará trofeo a:</a:t>
            </a:r>
          </a:p>
          <a:p>
            <a:pPr eaLnBrk="1" hangingPunct="1">
              <a:buFontTx/>
              <a:buNone/>
            </a:pPr>
            <a:endParaRPr lang="es-ES" sz="2000" b="1" smtClean="0">
              <a:solidFill>
                <a:srgbClr val="004E4C"/>
              </a:solidFill>
            </a:endParaRPr>
          </a:p>
          <a:p>
            <a:pPr eaLnBrk="1" hangingPunct="1">
              <a:buFontTx/>
              <a:buNone/>
            </a:pPr>
            <a:r>
              <a:rPr lang="es-ES" sz="2000" b="1" smtClean="0">
                <a:solidFill>
                  <a:srgbClr val="004E4C"/>
                </a:solidFill>
              </a:rPr>
              <a:t>- La mejor jugadora</a:t>
            </a:r>
          </a:p>
          <a:p>
            <a:pPr eaLnBrk="1" hangingPunct="1">
              <a:buFontTx/>
              <a:buNone/>
            </a:pPr>
            <a:r>
              <a:rPr lang="es-ES" sz="2000" b="1" smtClean="0">
                <a:solidFill>
                  <a:srgbClr val="004E4C"/>
                </a:solidFill>
              </a:rPr>
              <a:t>- La mejor portera</a:t>
            </a:r>
          </a:p>
          <a:p>
            <a:pPr eaLnBrk="1" hangingPunct="1">
              <a:buFontTx/>
              <a:buNone/>
            </a:pPr>
            <a:r>
              <a:rPr lang="es-ES" sz="2000" b="1" smtClean="0">
                <a:solidFill>
                  <a:srgbClr val="004E4C"/>
                </a:solidFill>
              </a:rPr>
              <a:t>- La máxima goleadora</a:t>
            </a:r>
          </a:p>
          <a:p>
            <a:pPr eaLnBrk="1" hangingPunct="1">
              <a:buFontTx/>
              <a:buNone/>
            </a:pPr>
            <a:r>
              <a:rPr lang="es-ES" sz="2000" b="1" smtClean="0">
                <a:solidFill>
                  <a:srgbClr val="004E4C"/>
                </a:solidFill>
              </a:rPr>
              <a:t>- La portera menos goleada</a:t>
            </a:r>
          </a:p>
          <a:p>
            <a:pPr eaLnBrk="1" hangingPunct="1">
              <a:buFontTx/>
              <a:buNone/>
            </a:pPr>
            <a:r>
              <a:rPr lang="es-ES" sz="2000" b="1" smtClean="0">
                <a:solidFill>
                  <a:srgbClr val="004E4C"/>
                </a:solidFill>
              </a:rPr>
              <a:t>- El equipo más deportivo</a:t>
            </a:r>
          </a:p>
          <a:p>
            <a:pPr eaLnBrk="1" hangingPunct="1">
              <a:buFontTx/>
              <a:buNone/>
            </a:pPr>
            <a:r>
              <a:rPr lang="es-ES" sz="2000" b="1" smtClean="0">
                <a:solidFill>
                  <a:srgbClr val="004E4C"/>
                </a:solidFill>
              </a:rPr>
              <a:t>- Al mejor entrenad@r</a:t>
            </a:r>
          </a:p>
          <a:p>
            <a:pPr eaLnBrk="1" hangingPunct="1">
              <a:buFontTx/>
              <a:buChar char="-"/>
            </a:pPr>
            <a:r>
              <a:rPr lang="es-ES" sz="2000" b="1" smtClean="0">
                <a:solidFill>
                  <a:srgbClr val="004E4C"/>
                </a:solidFill>
              </a:rPr>
              <a:t>A las cinco jugadoras elegidas como “Quinteto Ideal del Torneo” </a:t>
            </a:r>
          </a:p>
          <a:p>
            <a:pPr eaLnBrk="1" hangingPunct="1"/>
            <a:endParaRPr lang="es-ES" sz="2000" b="1" smtClean="0">
              <a:solidFill>
                <a:srgbClr val="004E4C"/>
              </a:solidFill>
            </a:endParaRPr>
          </a:p>
        </p:txBody>
      </p:sp>
      <p:pic>
        <p:nvPicPr>
          <p:cNvPr id="21508" name="Picture 10" descr="navidad-caja-carto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751312">
            <a:off x="7181850" y="2555875"/>
            <a:ext cx="20558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4 CuadroTexto"/>
          <p:cNvSpPr txBox="1">
            <a:spLocks noChangeArrowheads="1"/>
          </p:cNvSpPr>
          <p:nvPr/>
        </p:nvSpPr>
        <p:spPr bwMode="auto">
          <a:xfrm>
            <a:off x="152400" y="6096000"/>
            <a:ext cx="876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Nota: Es obligatorio estar presente en la entrega de trofeos, para poder tener derecho al premio correspondiente.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4400" b="1">
                <a:solidFill>
                  <a:srgbClr val="800000"/>
                </a:solidFill>
              </a:rPr>
              <a:t>EQUIPOS PARTICIPANTES DIVIDIDOS POR GRUPOS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1600200"/>
            <a:ext cx="3657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s-ES" sz="2800" b="1">
                <a:solidFill>
                  <a:srgbClr val="004E4C"/>
                </a:solidFill>
              </a:rPr>
              <a:t>	</a:t>
            </a:r>
            <a:r>
              <a:rPr lang="es-ES" sz="2400" b="1">
                <a:solidFill>
                  <a:srgbClr val="004E4C"/>
                </a:solidFill>
              </a:rPr>
              <a:t>grupo 1</a:t>
            </a:r>
          </a:p>
          <a:p>
            <a:pPr marL="609600" indent="-609600">
              <a:spcBef>
                <a:spcPct val="20000"/>
              </a:spcBef>
            </a:pPr>
            <a:r>
              <a:rPr lang="es-ES" sz="2000" b="1">
                <a:solidFill>
                  <a:srgbClr val="FF0000"/>
                </a:solidFill>
              </a:rPr>
              <a:t>(A)</a:t>
            </a:r>
            <a:r>
              <a:rPr lang="es-ES" sz="2000" b="1">
                <a:solidFill>
                  <a:srgbClr val="004E4C"/>
                </a:solidFill>
              </a:rPr>
              <a:t> Ordizia Est.-Gipúzkoa</a:t>
            </a:r>
          </a:p>
          <a:p>
            <a:pPr marL="609600" indent="-609600">
              <a:spcBef>
                <a:spcPct val="20000"/>
              </a:spcBef>
            </a:pPr>
            <a:r>
              <a:rPr lang="es-ES" sz="2000" b="1">
                <a:solidFill>
                  <a:srgbClr val="FF0000"/>
                </a:solidFill>
              </a:rPr>
              <a:t>(B)</a:t>
            </a:r>
            <a:r>
              <a:rPr lang="es-ES" sz="2000" b="1">
                <a:solidFill>
                  <a:srgbClr val="004E4C"/>
                </a:solidFill>
              </a:rPr>
              <a:t> A. Gorriak-Gasteiz</a:t>
            </a:r>
          </a:p>
          <a:p>
            <a:pPr marL="609600" indent="-609600">
              <a:spcBef>
                <a:spcPct val="20000"/>
              </a:spcBef>
            </a:pPr>
            <a:r>
              <a:rPr lang="es-ES" sz="2000" b="1">
                <a:solidFill>
                  <a:srgbClr val="FF0000"/>
                </a:solidFill>
              </a:rPr>
              <a:t>(C)</a:t>
            </a:r>
            <a:r>
              <a:rPr lang="es-ES" sz="2000" b="1">
                <a:solidFill>
                  <a:srgbClr val="004E4C"/>
                </a:solidFill>
              </a:rPr>
              <a:t> Ara Sunú-Gasteiz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200400" y="1600200"/>
            <a:ext cx="3124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s-ES" sz="2800" b="1">
                <a:solidFill>
                  <a:srgbClr val="004E4C"/>
                </a:solidFill>
              </a:rPr>
              <a:t>      </a:t>
            </a:r>
            <a:r>
              <a:rPr lang="es-ES" sz="2400" b="1">
                <a:solidFill>
                  <a:srgbClr val="004E4C"/>
                </a:solidFill>
              </a:rPr>
              <a:t>grupo 2</a:t>
            </a:r>
          </a:p>
          <a:p>
            <a:pPr marL="609600" indent="-609600">
              <a:spcBef>
                <a:spcPct val="20000"/>
              </a:spcBef>
            </a:pPr>
            <a:r>
              <a:rPr lang="es-ES" sz="2400" b="1">
                <a:solidFill>
                  <a:srgbClr val="FF0000"/>
                </a:solidFill>
              </a:rPr>
              <a:t>(</a:t>
            </a:r>
            <a:r>
              <a:rPr lang="es-ES" sz="2000" b="1">
                <a:solidFill>
                  <a:srgbClr val="FF0000"/>
                </a:solidFill>
              </a:rPr>
              <a:t>D)</a:t>
            </a:r>
            <a:r>
              <a:rPr lang="es-ES" sz="2000" b="1">
                <a:solidFill>
                  <a:srgbClr val="004E4C"/>
                </a:solidFill>
              </a:rPr>
              <a:t> Stilo Berrio-Bilbo</a:t>
            </a:r>
          </a:p>
          <a:p>
            <a:pPr marL="609600" indent="-609600">
              <a:spcBef>
                <a:spcPct val="20000"/>
              </a:spcBef>
            </a:pPr>
            <a:r>
              <a:rPr lang="es-ES" sz="2000" b="1">
                <a:solidFill>
                  <a:srgbClr val="FF0000"/>
                </a:solidFill>
              </a:rPr>
              <a:t>(E)</a:t>
            </a:r>
            <a:r>
              <a:rPr lang="es-ES" sz="2000" b="1">
                <a:solidFill>
                  <a:srgbClr val="004E4C"/>
                </a:solidFill>
              </a:rPr>
              <a:t> Tab. Betilo.-Gasteiz</a:t>
            </a:r>
          </a:p>
          <a:p>
            <a:pPr marL="609600" indent="-609600">
              <a:spcBef>
                <a:spcPct val="20000"/>
              </a:spcBef>
            </a:pPr>
            <a:r>
              <a:rPr lang="es-ES" sz="2000" b="1">
                <a:solidFill>
                  <a:srgbClr val="FF0000"/>
                </a:solidFill>
              </a:rPr>
              <a:t>(F)</a:t>
            </a:r>
            <a:r>
              <a:rPr lang="es-ES" sz="2000" b="1">
                <a:solidFill>
                  <a:srgbClr val="004E4C"/>
                </a:solidFill>
              </a:rPr>
              <a:t>  Zubitxu-Gasteiz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6096000" y="1600200"/>
            <a:ext cx="304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s-ES" sz="2800" b="1">
                <a:solidFill>
                  <a:srgbClr val="004E4C"/>
                </a:solidFill>
              </a:rPr>
              <a:t>	</a:t>
            </a:r>
            <a:r>
              <a:rPr lang="es-ES" sz="2400" b="1">
                <a:solidFill>
                  <a:srgbClr val="004E4C"/>
                </a:solidFill>
              </a:rPr>
              <a:t>grupo 3</a:t>
            </a:r>
          </a:p>
          <a:p>
            <a:pPr marL="609600" indent="-609600">
              <a:spcBef>
                <a:spcPct val="20000"/>
              </a:spcBef>
            </a:pPr>
            <a:r>
              <a:rPr lang="es-ES" sz="2400" b="1">
                <a:solidFill>
                  <a:srgbClr val="FF0000"/>
                </a:solidFill>
              </a:rPr>
              <a:t>(</a:t>
            </a:r>
            <a:r>
              <a:rPr lang="es-ES" sz="2000" b="1">
                <a:solidFill>
                  <a:srgbClr val="FF0000"/>
                </a:solidFill>
              </a:rPr>
              <a:t>G)</a:t>
            </a:r>
            <a:r>
              <a:rPr lang="es-ES" sz="2000" b="1">
                <a:solidFill>
                  <a:srgbClr val="004E4C"/>
                </a:solidFill>
              </a:rPr>
              <a:t> Guarnizo-Cantabria</a:t>
            </a:r>
          </a:p>
          <a:p>
            <a:pPr marL="609600" indent="-609600">
              <a:spcBef>
                <a:spcPct val="20000"/>
              </a:spcBef>
            </a:pPr>
            <a:r>
              <a:rPr lang="es-ES" sz="2000" b="1">
                <a:solidFill>
                  <a:srgbClr val="FF0000"/>
                </a:solidFill>
              </a:rPr>
              <a:t>(H)</a:t>
            </a:r>
            <a:r>
              <a:rPr lang="es-ES" sz="2000" b="1">
                <a:solidFill>
                  <a:srgbClr val="004E4C"/>
                </a:solidFill>
              </a:rPr>
              <a:t> Patxanga K-Gasteiz</a:t>
            </a:r>
          </a:p>
          <a:p>
            <a:pPr marL="609600" indent="-609600">
              <a:spcBef>
                <a:spcPct val="20000"/>
              </a:spcBef>
            </a:pPr>
            <a:r>
              <a:rPr lang="es-ES" sz="2000" b="1">
                <a:solidFill>
                  <a:srgbClr val="FF0000"/>
                </a:solidFill>
              </a:rPr>
              <a:t>( I )</a:t>
            </a:r>
            <a:r>
              <a:rPr lang="es-ES" sz="2000" b="1">
                <a:solidFill>
                  <a:srgbClr val="004E4C"/>
                </a:solidFill>
              </a:rPr>
              <a:t> SalaGasteiz-Gasteiz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4038600"/>
            <a:ext cx="3276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s-ES" sz="2800" b="1" dirty="0">
                <a:solidFill>
                  <a:srgbClr val="004E4C"/>
                </a:solidFill>
              </a:rPr>
              <a:t>     </a:t>
            </a:r>
            <a:r>
              <a:rPr lang="es-ES" sz="2000" b="1" dirty="0">
                <a:solidFill>
                  <a:srgbClr val="004E4C"/>
                </a:solidFill>
              </a:rPr>
              <a:t>grupo 4</a:t>
            </a:r>
          </a:p>
          <a:p>
            <a:pPr marL="609600" indent="-609600">
              <a:spcBef>
                <a:spcPct val="20000"/>
              </a:spcBef>
            </a:pPr>
            <a:r>
              <a:rPr lang="es-ES" sz="2000" b="1" dirty="0">
                <a:solidFill>
                  <a:srgbClr val="FF0000"/>
                </a:solidFill>
              </a:rPr>
              <a:t>(J)</a:t>
            </a:r>
            <a:r>
              <a:rPr lang="es-ES" sz="2000" b="1" dirty="0">
                <a:solidFill>
                  <a:srgbClr val="004E4C"/>
                </a:solidFill>
              </a:rPr>
              <a:t> San </a:t>
            </a:r>
            <a:r>
              <a:rPr lang="es-ES" sz="2000" b="1" dirty="0" err="1">
                <a:solidFill>
                  <a:srgbClr val="004E4C"/>
                </a:solidFill>
              </a:rPr>
              <a:t>Bernabe</a:t>
            </a:r>
            <a:r>
              <a:rPr lang="es-ES" sz="2000" b="1" dirty="0">
                <a:solidFill>
                  <a:srgbClr val="004E4C"/>
                </a:solidFill>
              </a:rPr>
              <a:t>-La Rioja</a:t>
            </a:r>
          </a:p>
          <a:p>
            <a:pPr marL="609600" indent="-609600">
              <a:spcBef>
                <a:spcPct val="20000"/>
              </a:spcBef>
            </a:pPr>
            <a:r>
              <a:rPr lang="es-ES" sz="2000" b="1" dirty="0">
                <a:solidFill>
                  <a:srgbClr val="FF0000"/>
                </a:solidFill>
              </a:rPr>
              <a:t>(K)</a:t>
            </a:r>
            <a:r>
              <a:rPr lang="es-ES" sz="2000" b="1" dirty="0">
                <a:solidFill>
                  <a:srgbClr val="004E4C"/>
                </a:solidFill>
              </a:rPr>
              <a:t> </a:t>
            </a:r>
            <a:r>
              <a:rPr lang="es-ES" sz="2000" b="1" dirty="0" err="1">
                <a:solidFill>
                  <a:srgbClr val="004E4C"/>
                </a:solidFill>
              </a:rPr>
              <a:t>Lan</a:t>
            </a:r>
            <a:r>
              <a:rPr lang="es-ES" sz="2000" b="1" dirty="0">
                <a:solidFill>
                  <a:srgbClr val="004E4C"/>
                </a:solidFill>
              </a:rPr>
              <a:t> eta Jolas-Araba</a:t>
            </a:r>
          </a:p>
          <a:p>
            <a:pPr marL="609600" indent="-609600">
              <a:spcBef>
                <a:spcPct val="20000"/>
              </a:spcBef>
            </a:pPr>
            <a:r>
              <a:rPr lang="es-ES" sz="2000" b="1" dirty="0">
                <a:solidFill>
                  <a:srgbClr val="FF0000"/>
                </a:solidFill>
              </a:rPr>
              <a:t>(L)</a:t>
            </a:r>
            <a:r>
              <a:rPr lang="es-ES" sz="2000" b="1" dirty="0">
                <a:solidFill>
                  <a:srgbClr val="004E4C"/>
                </a:solidFill>
              </a:rPr>
              <a:t> </a:t>
            </a:r>
            <a:r>
              <a:rPr lang="es-ES" sz="2000" b="1" dirty="0" err="1" smtClean="0">
                <a:solidFill>
                  <a:srgbClr val="004E4C"/>
                </a:solidFill>
              </a:rPr>
              <a:t>Cerv</a:t>
            </a:r>
            <a:r>
              <a:rPr lang="es-ES" sz="2000" b="1" dirty="0" smtClean="0">
                <a:solidFill>
                  <a:srgbClr val="004E4C"/>
                </a:solidFill>
              </a:rPr>
              <a:t>. </a:t>
            </a:r>
            <a:r>
              <a:rPr lang="es-ES" sz="2000" b="1" dirty="0" err="1" smtClean="0">
                <a:solidFill>
                  <a:srgbClr val="004E4C"/>
                </a:solidFill>
              </a:rPr>
              <a:t>Txistu</a:t>
            </a:r>
            <a:r>
              <a:rPr lang="es-ES" sz="2000" b="1" dirty="0" smtClean="0">
                <a:solidFill>
                  <a:srgbClr val="004E4C"/>
                </a:solidFill>
              </a:rPr>
              <a:t>-Gasteiz</a:t>
            </a:r>
            <a:endParaRPr lang="es-ES" sz="2000" b="1" dirty="0">
              <a:solidFill>
                <a:srgbClr val="004E4C"/>
              </a:solidFill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200400" y="4038600"/>
            <a:ext cx="3124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s-ES" sz="2800" b="1">
                <a:solidFill>
                  <a:srgbClr val="004E4C"/>
                </a:solidFill>
              </a:rPr>
              <a:t>	</a:t>
            </a:r>
            <a:r>
              <a:rPr lang="es-ES" sz="2000" b="1">
                <a:solidFill>
                  <a:srgbClr val="004E4C"/>
                </a:solidFill>
              </a:rPr>
              <a:t>grupo 5</a:t>
            </a:r>
          </a:p>
          <a:p>
            <a:pPr marL="609600" indent="-609600">
              <a:spcBef>
                <a:spcPct val="20000"/>
              </a:spcBef>
            </a:pPr>
            <a:r>
              <a:rPr lang="es-ES" sz="2000" b="1">
                <a:solidFill>
                  <a:srgbClr val="FF0000"/>
                </a:solidFill>
              </a:rPr>
              <a:t>(M)</a:t>
            </a:r>
            <a:r>
              <a:rPr lang="es-ES" sz="2000" b="1">
                <a:solidFill>
                  <a:srgbClr val="004E4C"/>
                </a:solidFill>
              </a:rPr>
              <a:t> A.Bohannon-Aragón</a:t>
            </a:r>
          </a:p>
          <a:p>
            <a:pPr marL="609600" indent="-609600">
              <a:spcBef>
                <a:spcPct val="20000"/>
              </a:spcBef>
            </a:pPr>
            <a:r>
              <a:rPr lang="es-ES" sz="2000" b="1">
                <a:solidFill>
                  <a:srgbClr val="FF0000"/>
                </a:solidFill>
              </a:rPr>
              <a:t>(N)</a:t>
            </a:r>
            <a:r>
              <a:rPr lang="es-ES" sz="2000" b="1">
                <a:solidFill>
                  <a:srgbClr val="004E4C"/>
                </a:solidFill>
              </a:rPr>
              <a:t> Amazonas-Gasteiz</a:t>
            </a:r>
          </a:p>
          <a:p>
            <a:pPr marL="609600" indent="-609600">
              <a:spcBef>
                <a:spcPct val="20000"/>
              </a:spcBef>
            </a:pPr>
            <a:r>
              <a:rPr lang="es-ES" sz="2000" b="1">
                <a:solidFill>
                  <a:srgbClr val="FF0000"/>
                </a:solidFill>
              </a:rPr>
              <a:t>(Ñ)</a:t>
            </a:r>
            <a:r>
              <a:rPr lang="es-ES" sz="2000" b="1">
                <a:solidFill>
                  <a:srgbClr val="004E4C"/>
                </a:solidFill>
              </a:rPr>
              <a:t> Leioa Maia- Bizkaia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6096000" y="4038600"/>
            <a:ext cx="3276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s-ES" sz="2800" b="1" dirty="0">
                <a:solidFill>
                  <a:srgbClr val="004E4C"/>
                </a:solidFill>
              </a:rPr>
              <a:t>      </a:t>
            </a:r>
            <a:r>
              <a:rPr lang="es-ES" sz="2000" b="1" dirty="0">
                <a:solidFill>
                  <a:srgbClr val="004E4C"/>
                </a:solidFill>
              </a:rPr>
              <a:t>grupo 6</a:t>
            </a:r>
          </a:p>
          <a:p>
            <a:pPr marL="609600" indent="-609600">
              <a:spcBef>
                <a:spcPct val="20000"/>
              </a:spcBef>
            </a:pPr>
            <a:r>
              <a:rPr lang="es-ES" sz="2000" b="1" dirty="0">
                <a:solidFill>
                  <a:srgbClr val="FF0000"/>
                </a:solidFill>
              </a:rPr>
              <a:t>(O)</a:t>
            </a:r>
            <a:r>
              <a:rPr lang="es-ES" sz="2000" b="1" dirty="0">
                <a:solidFill>
                  <a:srgbClr val="004E4C"/>
                </a:solidFill>
              </a:rPr>
              <a:t> C. Arcos-Logroño</a:t>
            </a:r>
          </a:p>
          <a:p>
            <a:pPr marL="609600" indent="-609600">
              <a:spcBef>
                <a:spcPct val="20000"/>
              </a:spcBef>
            </a:pPr>
            <a:r>
              <a:rPr lang="es-ES" sz="2000" b="1" dirty="0">
                <a:solidFill>
                  <a:srgbClr val="FF0000"/>
                </a:solidFill>
              </a:rPr>
              <a:t>(P)</a:t>
            </a:r>
            <a:r>
              <a:rPr lang="es-ES" sz="2000" b="1" dirty="0">
                <a:solidFill>
                  <a:srgbClr val="004E4C"/>
                </a:solidFill>
              </a:rPr>
              <a:t> </a:t>
            </a:r>
            <a:r>
              <a:rPr lang="es-ES" sz="2000" b="1" dirty="0" err="1">
                <a:solidFill>
                  <a:srgbClr val="004E4C"/>
                </a:solidFill>
              </a:rPr>
              <a:t>Berezi</a:t>
            </a:r>
            <a:r>
              <a:rPr lang="es-ES" sz="2000" b="1" dirty="0">
                <a:solidFill>
                  <a:srgbClr val="004E4C"/>
                </a:solidFill>
              </a:rPr>
              <a:t> 99-Gasteiz</a:t>
            </a:r>
          </a:p>
          <a:p>
            <a:pPr marL="609600" indent="-609600">
              <a:spcBef>
                <a:spcPct val="20000"/>
              </a:spcBef>
            </a:pPr>
            <a:r>
              <a:rPr lang="es-ES" sz="2000" b="1" dirty="0">
                <a:solidFill>
                  <a:srgbClr val="FF0000"/>
                </a:solidFill>
              </a:rPr>
              <a:t>(</a:t>
            </a:r>
            <a:r>
              <a:rPr lang="es-ES" sz="2000" b="1" dirty="0" smtClean="0">
                <a:solidFill>
                  <a:srgbClr val="FF0000"/>
                </a:solidFill>
              </a:rPr>
              <a:t>Q)</a:t>
            </a:r>
            <a:r>
              <a:rPr lang="es-ES" sz="2000" b="1" dirty="0" smtClean="0">
                <a:solidFill>
                  <a:srgbClr val="004E4C"/>
                </a:solidFill>
              </a:rPr>
              <a:t>T.F.T </a:t>
            </a:r>
            <a:r>
              <a:rPr lang="es-ES" sz="2000" b="1" dirty="0" err="1" smtClean="0">
                <a:solidFill>
                  <a:srgbClr val="004E4C"/>
                </a:solidFill>
              </a:rPr>
              <a:t>Zilarran</a:t>
            </a:r>
            <a:r>
              <a:rPr lang="es-ES" sz="2000" b="1" dirty="0" smtClean="0">
                <a:solidFill>
                  <a:srgbClr val="004E4C"/>
                </a:solidFill>
              </a:rPr>
              <a:t>-Gasteiz</a:t>
            </a:r>
            <a:endParaRPr lang="es-ES" sz="2000" b="1" dirty="0">
              <a:solidFill>
                <a:srgbClr val="004E4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4400" b="1">
                <a:solidFill>
                  <a:srgbClr val="800000"/>
                </a:solidFill>
              </a:rPr>
              <a:t>GRUPOS 1 Y 2 POLIDEPORTIVO DE ALDABE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2296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" sz="2800" b="1" smtClean="0">
                <a:solidFill>
                  <a:srgbClr val="004E4C"/>
                </a:solidFill>
              </a:rPr>
              <a:t>	</a:t>
            </a:r>
            <a:r>
              <a:rPr lang="es-ES" sz="2800" b="1" u="sng" smtClean="0">
                <a:solidFill>
                  <a:srgbClr val="004E4C"/>
                </a:solidFill>
              </a:rPr>
              <a:t>Liga clasificatoria:</a:t>
            </a:r>
          </a:p>
          <a:p>
            <a:pPr eaLnBrk="1" hangingPunct="1">
              <a:buFontTx/>
              <a:buNone/>
            </a:pPr>
            <a:r>
              <a:rPr lang="es-ES" sz="2800" smtClean="0">
                <a:solidFill>
                  <a:srgbClr val="800000"/>
                </a:solidFill>
              </a:rPr>
              <a:t>Partidos:</a:t>
            </a:r>
          </a:p>
          <a:p>
            <a:pPr eaLnBrk="1" hangingPunct="1">
              <a:buFontTx/>
              <a:buNone/>
            </a:pPr>
            <a:r>
              <a:rPr lang="es-ES" sz="2800" b="1" smtClean="0">
                <a:solidFill>
                  <a:srgbClr val="FF0000"/>
                </a:solidFill>
              </a:rPr>
              <a:t>P-1</a:t>
            </a:r>
            <a:r>
              <a:rPr lang="es-ES" sz="2800" b="1" smtClean="0">
                <a:solidFill>
                  <a:srgbClr val="004E4C"/>
                </a:solidFill>
              </a:rPr>
              <a:t>   09:00	 B - C        </a:t>
            </a:r>
            <a:r>
              <a:rPr lang="es-ES" sz="2800" b="1" smtClean="0">
                <a:solidFill>
                  <a:srgbClr val="FF0000"/>
                </a:solidFill>
              </a:rPr>
              <a:t>P-2</a:t>
            </a:r>
            <a:r>
              <a:rPr lang="es-ES" sz="2800" b="1" smtClean="0">
                <a:solidFill>
                  <a:srgbClr val="004E4C"/>
                </a:solidFill>
              </a:rPr>
              <a:t>  09:35 E - F     </a:t>
            </a:r>
          </a:p>
          <a:p>
            <a:pPr eaLnBrk="1" hangingPunct="1">
              <a:buFontTx/>
              <a:buNone/>
            </a:pPr>
            <a:r>
              <a:rPr lang="es-ES" sz="2800" b="1" smtClean="0">
                <a:solidFill>
                  <a:srgbClr val="FF0000"/>
                </a:solidFill>
              </a:rPr>
              <a:t>P-3</a:t>
            </a:r>
            <a:r>
              <a:rPr lang="es-ES" sz="2800" b="1" smtClean="0">
                <a:solidFill>
                  <a:srgbClr val="004E4C"/>
                </a:solidFill>
              </a:rPr>
              <a:t>   10:10  A - B        </a:t>
            </a:r>
            <a:r>
              <a:rPr lang="es-ES" sz="2800" b="1" smtClean="0">
                <a:solidFill>
                  <a:srgbClr val="FF0000"/>
                </a:solidFill>
              </a:rPr>
              <a:t>P-4 </a:t>
            </a:r>
            <a:r>
              <a:rPr lang="es-ES" sz="2800" b="1" smtClean="0">
                <a:solidFill>
                  <a:srgbClr val="004E4C"/>
                </a:solidFill>
              </a:rPr>
              <a:t> 10:50 D - E  </a:t>
            </a:r>
          </a:p>
          <a:p>
            <a:pPr eaLnBrk="1" hangingPunct="1">
              <a:buFontTx/>
              <a:buNone/>
            </a:pPr>
            <a:r>
              <a:rPr lang="es-ES" sz="2800" b="1" smtClean="0">
                <a:solidFill>
                  <a:srgbClr val="FF0000"/>
                </a:solidFill>
              </a:rPr>
              <a:t>P-5  </a:t>
            </a:r>
            <a:r>
              <a:rPr lang="es-ES" sz="2800" b="1" smtClean="0">
                <a:solidFill>
                  <a:srgbClr val="004E4C"/>
                </a:solidFill>
              </a:rPr>
              <a:t> 11:25  A - C        </a:t>
            </a:r>
            <a:r>
              <a:rPr lang="es-ES" sz="2800" b="1" smtClean="0">
                <a:solidFill>
                  <a:srgbClr val="FF0000"/>
                </a:solidFill>
              </a:rPr>
              <a:t>P-6</a:t>
            </a:r>
            <a:r>
              <a:rPr lang="es-ES" sz="2800" b="1" smtClean="0">
                <a:solidFill>
                  <a:srgbClr val="004E4C"/>
                </a:solidFill>
              </a:rPr>
              <a:t>  12:00 D - F</a:t>
            </a:r>
            <a:r>
              <a:rPr lang="es-ES" sz="2800" b="1" smtClean="0">
                <a:solidFill>
                  <a:srgbClr val="006666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s-ES" sz="2800" smtClean="0">
                <a:solidFill>
                  <a:srgbClr val="006666"/>
                </a:solidFill>
              </a:rPr>
              <a:t>Se clasifican en todos los grupos para octavos, los  primeros y segundos de cada grupo y los dos mejores terceros de los grupos 1, 2 y 3.</a:t>
            </a:r>
          </a:p>
          <a:p>
            <a:pPr eaLnBrk="1" hangingPunct="1">
              <a:buFontTx/>
              <a:buNone/>
            </a:pPr>
            <a:r>
              <a:rPr lang="es-ES" sz="2800" i="1" smtClean="0">
                <a:solidFill>
                  <a:srgbClr val="004E4C"/>
                </a:solidFill>
              </a:rPr>
              <a:t>Para las eliminatorias de octavos, acudirán a este polideportivo ( Aldabe ), los equipos clasificados del grupo 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4400" b="1">
                <a:solidFill>
                  <a:srgbClr val="800000"/>
                </a:solidFill>
              </a:rPr>
              <a:t>GRUPOS 3 Y 4 POLIDEPORTIVO IPARRALDE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6200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b="1" smtClean="0">
                <a:solidFill>
                  <a:srgbClr val="004E4C"/>
                </a:solidFill>
              </a:rPr>
              <a:t>	</a:t>
            </a:r>
            <a:r>
              <a:rPr lang="es-ES" b="1" u="sng" smtClean="0">
                <a:solidFill>
                  <a:srgbClr val="004E4C"/>
                </a:solidFill>
              </a:rPr>
              <a:t>Liga clasificatoria: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mtClean="0">
                <a:solidFill>
                  <a:srgbClr val="800000"/>
                </a:solidFill>
              </a:rPr>
              <a:t>Partidos: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solidFill>
                  <a:srgbClr val="FF0000"/>
                </a:solidFill>
              </a:rPr>
              <a:t>P-7</a:t>
            </a:r>
            <a:r>
              <a:rPr lang="en-US" sz="2800" b="1" smtClean="0">
                <a:solidFill>
                  <a:srgbClr val="004E4C"/>
                </a:solidFill>
              </a:rPr>
              <a:t>  09:00 	H - I  		</a:t>
            </a:r>
            <a:r>
              <a:rPr lang="en-US" sz="2800" b="1" smtClean="0">
                <a:solidFill>
                  <a:srgbClr val="FF0000"/>
                </a:solidFill>
              </a:rPr>
              <a:t>P-8</a:t>
            </a:r>
            <a:r>
              <a:rPr lang="en-US" sz="2800" b="1" smtClean="0">
                <a:solidFill>
                  <a:srgbClr val="004E4C"/>
                </a:solidFill>
              </a:rPr>
              <a:t>     09:35   K - L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solidFill>
                  <a:srgbClr val="FF0000"/>
                </a:solidFill>
              </a:rPr>
              <a:t>P-9</a:t>
            </a:r>
            <a:r>
              <a:rPr lang="en-US" sz="2800" b="1" smtClean="0">
                <a:solidFill>
                  <a:srgbClr val="004E4C"/>
                </a:solidFill>
              </a:rPr>
              <a:t>  10:10 	G - H   	</a:t>
            </a:r>
            <a:r>
              <a:rPr lang="en-US" sz="2800" b="1" smtClean="0">
                <a:solidFill>
                  <a:srgbClr val="FF0000"/>
                </a:solidFill>
              </a:rPr>
              <a:t>P-10</a:t>
            </a:r>
            <a:r>
              <a:rPr lang="en-US" sz="2800" b="1" smtClean="0">
                <a:solidFill>
                  <a:srgbClr val="004E4C"/>
                </a:solidFill>
              </a:rPr>
              <a:t>   10:50   J - K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solidFill>
                  <a:srgbClr val="FF0000"/>
                </a:solidFill>
              </a:rPr>
              <a:t>P-11</a:t>
            </a:r>
            <a:r>
              <a:rPr lang="en-US" sz="2800" b="1" smtClean="0">
                <a:solidFill>
                  <a:srgbClr val="004E4C"/>
                </a:solidFill>
              </a:rPr>
              <a:t>11:25 	G - I   	</a:t>
            </a:r>
            <a:r>
              <a:rPr lang="en-US" sz="2800" b="1" smtClean="0">
                <a:solidFill>
                  <a:srgbClr val="FF0000"/>
                </a:solidFill>
              </a:rPr>
              <a:t>P-12  </a:t>
            </a:r>
            <a:r>
              <a:rPr lang="en-US" sz="2800" b="1" smtClean="0">
                <a:solidFill>
                  <a:srgbClr val="004E4C"/>
                </a:solidFill>
              </a:rPr>
              <a:t> 12:00   J - L</a:t>
            </a:r>
            <a:r>
              <a:rPr lang="es-ES" sz="2800" b="1" smtClean="0">
                <a:solidFill>
                  <a:srgbClr val="004E4C"/>
                </a:solidFill>
              </a:rPr>
              <a:t> </a:t>
            </a:r>
            <a:endParaRPr lang="es-ES" b="1" smtClean="0">
              <a:solidFill>
                <a:srgbClr val="004E4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mtClean="0">
              <a:solidFill>
                <a:srgbClr val="004E4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i="1" smtClean="0">
                <a:solidFill>
                  <a:srgbClr val="004E4C"/>
                </a:solidFill>
              </a:rPr>
              <a:t>Una vez finalizada la liguilla, los equipos clasificados para disputar la eliminatoria de octavos del grupo 3, deberán acudir a Aldabe y los equipos clasificados del grupo 4 a Judimendi.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4400" b="1">
                <a:solidFill>
                  <a:srgbClr val="800000"/>
                </a:solidFill>
              </a:rPr>
              <a:t>GRUPOS 5 Y 6 POLIDEPORTIVO JUDIMENDI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830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" b="1" dirty="0" smtClean="0">
                <a:solidFill>
                  <a:srgbClr val="004E4C"/>
                </a:solidFill>
              </a:rPr>
              <a:t>	</a:t>
            </a:r>
            <a:r>
              <a:rPr lang="es-ES" b="1" u="sng" dirty="0" smtClean="0">
                <a:solidFill>
                  <a:srgbClr val="004E4C"/>
                </a:solidFill>
              </a:rPr>
              <a:t>Liga clasificatoria:</a:t>
            </a:r>
          </a:p>
          <a:p>
            <a:pPr eaLnBrk="1" hangingPunct="1">
              <a:buFontTx/>
              <a:buNone/>
            </a:pPr>
            <a:r>
              <a:rPr lang="es-ES" dirty="0" smtClean="0">
                <a:solidFill>
                  <a:srgbClr val="800000"/>
                </a:solidFill>
              </a:rPr>
              <a:t>Partidos:</a:t>
            </a:r>
          </a:p>
          <a:p>
            <a:pPr eaLnBrk="1" hangingPunct="1">
              <a:buFontTx/>
              <a:buNone/>
            </a:pPr>
            <a:r>
              <a:rPr lang="es-ES" sz="2800" b="1" dirty="0" smtClean="0">
                <a:solidFill>
                  <a:srgbClr val="FF0000"/>
                </a:solidFill>
              </a:rPr>
              <a:t>P-13</a:t>
            </a:r>
            <a:r>
              <a:rPr lang="es-ES" sz="2800" b="1" dirty="0" smtClean="0">
                <a:solidFill>
                  <a:srgbClr val="004E4C"/>
                </a:solidFill>
              </a:rPr>
              <a:t>    9:00  P - Q     	</a:t>
            </a:r>
            <a:r>
              <a:rPr lang="es-ES" sz="2800" b="1" dirty="0" smtClean="0">
                <a:solidFill>
                  <a:srgbClr val="FF0000"/>
                </a:solidFill>
              </a:rPr>
              <a:t>P-14</a:t>
            </a:r>
            <a:r>
              <a:rPr lang="es-ES" sz="2800" b="1" dirty="0" smtClean="0">
                <a:solidFill>
                  <a:srgbClr val="004E4C"/>
                </a:solidFill>
              </a:rPr>
              <a:t>   9:35   N - Ñ    </a:t>
            </a:r>
          </a:p>
          <a:p>
            <a:pPr eaLnBrk="1" hangingPunct="1">
              <a:buFontTx/>
              <a:buNone/>
            </a:pPr>
            <a:r>
              <a:rPr lang="es-ES" sz="2800" b="1" dirty="0" smtClean="0">
                <a:solidFill>
                  <a:srgbClr val="FF0000"/>
                </a:solidFill>
              </a:rPr>
              <a:t>P-15</a:t>
            </a:r>
            <a:r>
              <a:rPr lang="es-ES" sz="2800" b="1" dirty="0" smtClean="0">
                <a:solidFill>
                  <a:srgbClr val="004E4C"/>
                </a:solidFill>
              </a:rPr>
              <a:t>  10:10  P - O   	</a:t>
            </a:r>
            <a:r>
              <a:rPr lang="es-ES" sz="2800" b="1" dirty="0" smtClean="0">
                <a:solidFill>
                  <a:srgbClr val="FF0000"/>
                </a:solidFill>
              </a:rPr>
              <a:t>P-16</a:t>
            </a:r>
            <a:r>
              <a:rPr lang="es-ES" sz="2800" b="1" dirty="0" smtClean="0">
                <a:solidFill>
                  <a:srgbClr val="004E4C"/>
                </a:solidFill>
              </a:rPr>
              <a:t>  10:50  M - N    </a:t>
            </a:r>
          </a:p>
          <a:p>
            <a:pPr eaLnBrk="1" hangingPunct="1">
              <a:buFontTx/>
              <a:buNone/>
            </a:pPr>
            <a:r>
              <a:rPr lang="es-ES" sz="2800" b="1" dirty="0" smtClean="0">
                <a:solidFill>
                  <a:srgbClr val="FF0000"/>
                </a:solidFill>
              </a:rPr>
              <a:t>P-17</a:t>
            </a:r>
            <a:r>
              <a:rPr lang="es-ES" sz="2800" b="1" dirty="0" smtClean="0">
                <a:solidFill>
                  <a:srgbClr val="004E4C"/>
                </a:solidFill>
              </a:rPr>
              <a:t>  11:25  Q - O    	</a:t>
            </a:r>
            <a:r>
              <a:rPr lang="es-ES" sz="2800" b="1" dirty="0" smtClean="0">
                <a:solidFill>
                  <a:srgbClr val="FF0000"/>
                </a:solidFill>
              </a:rPr>
              <a:t>P-18</a:t>
            </a:r>
            <a:r>
              <a:rPr lang="es-ES" sz="2800" b="1" dirty="0" smtClean="0">
                <a:solidFill>
                  <a:srgbClr val="004E4C"/>
                </a:solidFill>
              </a:rPr>
              <a:t>  12:00  M - Ñ</a:t>
            </a:r>
            <a:r>
              <a:rPr lang="es-ES" sz="2800" b="1" dirty="0" smtClean="0"/>
              <a:t> </a:t>
            </a:r>
            <a:endParaRPr lang="es-ES" b="1" dirty="0" smtClean="0">
              <a:solidFill>
                <a:srgbClr val="006666"/>
              </a:solidFill>
            </a:endParaRPr>
          </a:p>
          <a:p>
            <a:pPr eaLnBrk="1" hangingPunct="1">
              <a:buFontTx/>
              <a:buNone/>
            </a:pPr>
            <a:endParaRPr lang="es-ES" dirty="0" smtClean="0">
              <a:solidFill>
                <a:srgbClr val="006666"/>
              </a:solidFill>
            </a:endParaRPr>
          </a:p>
          <a:p>
            <a:pPr eaLnBrk="1" hangingPunct="1">
              <a:buFontTx/>
              <a:buNone/>
            </a:pPr>
            <a:r>
              <a:rPr lang="es-ES" i="1" dirty="0" smtClean="0">
                <a:solidFill>
                  <a:srgbClr val="004E4C"/>
                </a:solidFill>
              </a:rPr>
              <a:t>Estos dos grupos no deberán desplazarse, ya que </a:t>
            </a:r>
            <a:r>
              <a:rPr lang="es-ES" i="1" smtClean="0">
                <a:solidFill>
                  <a:srgbClr val="004E4C"/>
                </a:solidFill>
              </a:rPr>
              <a:t>todas </a:t>
            </a:r>
            <a:r>
              <a:rPr lang="es-ES" i="1" smtClean="0">
                <a:solidFill>
                  <a:srgbClr val="004E4C"/>
                </a:solidFill>
              </a:rPr>
              <a:t>las eliminatorias </a:t>
            </a:r>
            <a:r>
              <a:rPr lang="es-ES" i="1" dirty="0" smtClean="0">
                <a:solidFill>
                  <a:srgbClr val="004E4C"/>
                </a:solidFill>
              </a:rPr>
              <a:t>posteriores, se llevarán a cabo en este polideportivo.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4400" b="1">
                <a:solidFill>
                  <a:srgbClr val="800000"/>
                </a:solidFill>
              </a:rPr>
              <a:t>OCTAVOS DE FINAL   GRUPOS 1, 2 Y 3  POLIDEPORTIVO ALDABE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066800"/>
            <a:ext cx="8229600" cy="6248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800" b="1" dirty="0" smtClean="0">
                <a:solidFill>
                  <a:srgbClr val="004E4C"/>
                </a:solidFill>
              </a:rPr>
              <a:t>	</a:t>
            </a:r>
            <a:endParaRPr lang="es-ES" sz="2800" b="1" u="sng" dirty="0" smtClean="0">
              <a:solidFill>
                <a:srgbClr val="004E4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2800" dirty="0" smtClean="0">
              <a:solidFill>
                <a:srgbClr val="8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800" dirty="0" smtClean="0">
                <a:solidFill>
                  <a:srgbClr val="800000"/>
                </a:solidFill>
              </a:rPr>
              <a:t>Partidos: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400" b="1" dirty="0" smtClean="0">
                <a:solidFill>
                  <a:srgbClr val="FF0000"/>
                </a:solidFill>
              </a:rPr>
              <a:t>P-19</a:t>
            </a:r>
            <a:r>
              <a:rPr lang="es-ES" sz="2400" b="1" dirty="0" smtClean="0">
                <a:solidFill>
                  <a:srgbClr val="004E4C"/>
                </a:solidFill>
              </a:rPr>
              <a:t>    12:45   1º GRUPO  3 - 2º GRUPO  1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2400" b="1" dirty="0" smtClean="0">
              <a:solidFill>
                <a:srgbClr val="004E4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400" b="1" dirty="0" smtClean="0">
                <a:solidFill>
                  <a:srgbClr val="FF0000"/>
                </a:solidFill>
              </a:rPr>
              <a:t>P-20</a:t>
            </a:r>
            <a:r>
              <a:rPr lang="es-ES" sz="2400" b="1" dirty="0" smtClean="0">
                <a:solidFill>
                  <a:srgbClr val="004E4C"/>
                </a:solidFill>
              </a:rPr>
              <a:t>    </a:t>
            </a:r>
            <a:r>
              <a:rPr lang="es-ES" sz="2400" b="1" dirty="0" smtClean="0">
                <a:solidFill>
                  <a:srgbClr val="004E4C"/>
                </a:solidFill>
              </a:rPr>
              <a:t>13:20   </a:t>
            </a:r>
            <a:r>
              <a:rPr lang="es-ES" sz="2400" b="1" dirty="0" smtClean="0">
                <a:solidFill>
                  <a:srgbClr val="004E4C"/>
                </a:solidFill>
              </a:rPr>
              <a:t>1º GRUPO  1 - 1º MEJOR 3º DE LOS 					             GRUPOS 1, 2 ó 3</a:t>
            </a:r>
            <a:endParaRPr lang="es-ES" sz="2400" b="1" dirty="0" smtClean="0">
              <a:solidFill>
                <a:srgbClr val="004E4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2400" b="1" dirty="0" smtClean="0">
              <a:solidFill>
                <a:srgbClr val="004E4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400" b="1" dirty="0" smtClean="0">
                <a:solidFill>
                  <a:srgbClr val="FF0000"/>
                </a:solidFill>
              </a:rPr>
              <a:t>P-21</a:t>
            </a:r>
            <a:r>
              <a:rPr lang="es-ES" sz="2400" b="1" dirty="0" smtClean="0">
                <a:solidFill>
                  <a:srgbClr val="004E4C"/>
                </a:solidFill>
              </a:rPr>
              <a:t>    13:55 </a:t>
            </a:r>
            <a:r>
              <a:rPr lang="es-ES" sz="2400" b="1" dirty="0" smtClean="0">
                <a:solidFill>
                  <a:srgbClr val="004E4C"/>
                </a:solidFill>
              </a:rPr>
              <a:t>  </a:t>
            </a:r>
            <a:r>
              <a:rPr lang="es-ES" sz="2400" b="1" dirty="0" smtClean="0">
                <a:solidFill>
                  <a:srgbClr val="004E4C"/>
                </a:solidFill>
              </a:rPr>
              <a:t>2º GRUPO  3 - 2º GRUPO 2</a:t>
            </a:r>
            <a:endParaRPr lang="es-ES" sz="2400" b="1" dirty="0" smtClean="0">
              <a:solidFill>
                <a:srgbClr val="004E4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2400" b="1" dirty="0" smtClean="0">
              <a:solidFill>
                <a:srgbClr val="004E4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400" b="1" dirty="0" smtClean="0">
                <a:solidFill>
                  <a:srgbClr val="FF0000"/>
                </a:solidFill>
              </a:rPr>
              <a:t>P-22</a:t>
            </a:r>
            <a:r>
              <a:rPr lang="es-ES" sz="2400" b="1" dirty="0" smtClean="0">
                <a:solidFill>
                  <a:srgbClr val="004E4C"/>
                </a:solidFill>
              </a:rPr>
              <a:t>    14:30   1º GRUPO  2 - 2º MEJOR 3º DE LOS 					             GRUPOS 1, 2 ó 3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2400" b="1" dirty="0" smtClean="0">
              <a:solidFill>
                <a:srgbClr val="004E4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400" b="1" dirty="0" smtClean="0">
                <a:solidFill>
                  <a:srgbClr val="004E4C"/>
                </a:solidFill>
              </a:rPr>
              <a:t>Todos los equipos clasificados deberán acudir al polideportivo de </a:t>
            </a:r>
            <a:r>
              <a:rPr lang="es-ES" sz="2400" b="1" dirty="0" err="1" smtClean="0">
                <a:solidFill>
                  <a:srgbClr val="004E4C"/>
                </a:solidFill>
              </a:rPr>
              <a:t>Judimendi</a:t>
            </a:r>
            <a:r>
              <a:rPr lang="es-ES" sz="2400" b="1" dirty="0" smtClean="0">
                <a:solidFill>
                  <a:srgbClr val="004E4C"/>
                </a:solidFill>
              </a:rPr>
              <a:t>, a disputar las eliminatorias de cuartos, semifinales y final.</a:t>
            </a:r>
            <a:endParaRPr lang="es-ES" sz="2800" b="1" dirty="0" smtClean="0">
              <a:solidFill>
                <a:srgbClr val="004E4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2800" dirty="0" smtClean="0">
              <a:solidFill>
                <a:srgbClr val="004E4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2800" i="1" dirty="0" smtClean="0">
              <a:solidFill>
                <a:srgbClr val="004E4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57200" y="3810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4400" b="1">
                <a:solidFill>
                  <a:srgbClr val="800000"/>
                </a:solidFill>
              </a:rPr>
              <a:t>OCTAVOS DE FINAL </a:t>
            </a:r>
          </a:p>
          <a:p>
            <a:pPr algn="ctr"/>
            <a:r>
              <a:rPr lang="es-ES" sz="4400" b="1">
                <a:solidFill>
                  <a:srgbClr val="800000"/>
                </a:solidFill>
              </a:rPr>
              <a:t>GRUPOS 4, 5 Y 6 POLIDEPORTIVO JUDIMENDI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800" b="1" dirty="0" smtClean="0">
                <a:solidFill>
                  <a:srgbClr val="004E4C"/>
                </a:solidFill>
              </a:rPr>
              <a:t>	</a:t>
            </a:r>
            <a:endParaRPr lang="es-ES" sz="2800" b="1" u="sng" dirty="0" smtClean="0">
              <a:solidFill>
                <a:srgbClr val="004E4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2800" dirty="0" smtClean="0">
              <a:solidFill>
                <a:srgbClr val="8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800" dirty="0" smtClean="0">
                <a:solidFill>
                  <a:srgbClr val="800000"/>
                </a:solidFill>
              </a:rPr>
              <a:t>Partidos: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400" b="1" dirty="0" smtClean="0">
                <a:solidFill>
                  <a:srgbClr val="FF0000"/>
                </a:solidFill>
              </a:rPr>
              <a:t>P-23 </a:t>
            </a:r>
            <a:r>
              <a:rPr lang="es-ES" sz="2400" b="1" dirty="0" smtClean="0">
                <a:solidFill>
                  <a:srgbClr val="004E4C"/>
                </a:solidFill>
              </a:rPr>
              <a:t>   12:45   2º GRUPO 4 - 2º GRUPO 6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2400" b="1" dirty="0" smtClean="0">
              <a:solidFill>
                <a:srgbClr val="004E4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400" b="1" dirty="0" smtClean="0">
                <a:solidFill>
                  <a:srgbClr val="FF0000"/>
                </a:solidFill>
              </a:rPr>
              <a:t>P-24</a:t>
            </a:r>
            <a:r>
              <a:rPr lang="es-ES" sz="2400" b="1" dirty="0" smtClean="0">
                <a:solidFill>
                  <a:srgbClr val="004E4C"/>
                </a:solidFill>
              </a:rPr>
              <a:t>    13:20 </a:t>
            </a:r>
            <a:r>
              <a:rPr lang="es-ES" sz="2400" b="1" dirty="0" smtClean="0">
                <a:solidFill>
                  <a:srgbClr val="004E4C"/>
                </a:solidFill>
              </a:rPr>
              <a:t>  </a:t>
            </a:r>
            <a:r>
              <a:rPr lang="es-ES" sz="2400" b="1" dirty="0" smtClean="0">
                <a:solidFill>
                  <a:srgbClr val="004E4C"/>
                </a:solidFill>
              </a:rPr>
              <a:t>1º GRUPO 5 - 2º MEJOR 3º DE LOS 					            GRUPOS 4, 5 ó 6</a:t>
            </a:r>
            <a:endParaRPr lang="es-ES" sz="2400" b="1" dirty="0" smtClean="0">
              <a:solidFill>
                <a:srgbClr val="004E4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2400" b="1" dirty="0" smtClean="0">
              <a:solidFill>
                <a:srgbClr val="004E4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400" b="1" dirty="0" smtClean="0">
                <a:solidFill>
                  <a:srgbClr val="FF0000"/>
                </a:solidFill>
              </a:rPr>
              <a:t>P-25</a:t>
            </a:r>
            <a:r>
              <a:rPr lang="es-ES" sz="2400" b="1" dirty="0" smtClean="0">
                <a:solidFill>
                  <a:srgbClr val="004E4C"/>
                </a:solidFill>
              </a:rPr>
              <a:t>    </a:t>
            </a:r>
            <a:r>
              <a:rPr lang="es-ES" sz="2400" b="1" dirty="0" smtClean="0">
                <a:solidFill>
                  <a:srgbClr val="004E4C"/>
                </a:solidFill>
              </a:rPr>
              <a:t>13:55   </a:t>
            </a:r>
            <a:r>
              <a:rPr lang="es-ES" sz="2400" b="1" dirty="0" smtClean="0">
                <a:solidFill>
                  <a:srgbClr val="004E4C"/>
                </a:solidFill>
              </a:rPr>
              <a:t>1º GRUPO 4 - 2º GRUPO 5 </a:t>
            </a:r>
            <a:endParaRPr lang="es-ES" sz="2400" b="1" dirty="0" smtClean="0">
              <a:solidFill>
                <a:srgbClr val="004E4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400" b="1" dirty="0" smtClean="0">
                <a:solidFill>
                  <a:srgbClr val="004E4C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400" b="1" dirty="0" smtClean="0">
                <a:solidFill>
                  <a:srgbClr val="FF0000"/>
                </a:solidFill>
              </a:rPr>
              <a:t>P-26</a:t>
            </a:r>
            <a:r>
              <a:rPr lang="es-ES" sz="2400" b="1" dirty="0" smtClean="0">
                <a:solidFill>
                  <a:srgbClr val="004E4C"/>
                </a:solidFill>
              </a:rPr>
              <a:t>    14:30   1º GRUPO 6 - 1º MEJOR 3º DE LOS 					            GRUPOS 4, 5 ó 6</a:t>
            </a:r>
            <a:r>
              <a:rPr lang="es-ES" sz="2400" b="1" dirty="0" smtClean="0"/>
              <a:t> </a:t>
            </a:r>
            <a:endParaRPr lang="es-ES" sz="2800" b="1" dirty="0" smtClean="0">
              <a:solidFill>
                <a:srgbClr val="006666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2800" dirty="0" smtClean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4400" b="1">
                <a:solidFill>
                  <a:srgbClr val="800000"/>
                </a:solidFill>
              </a:rPr>
              <a:t>CUARTOS DE FINAL POLIDEPORTIVO JUDIMENDI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" sz="2800" smtClean="0">
                <a:solidFill>
                  <a:srgbClr val="800000"/>
                </a:solidFill>
              </a:rPr>
              <a:t>Partidos:</a:t>
            </a:r>
          </a:p>
          <a:p>
            <a:pPr eaLnBrk="1" hangingPunct="1">
              <a:buFontTx/>
              <a:buNone/>
            </a:pPr>
            <a:endParaRPr lang="es-ES" sz="2800" smtClean="0">
              <a:solidFill>
                <a:srgbClr val="800000"/>
              </a:solidFill>
            </a:endParaRPr>
          </a:p>
          <a:p>
            <a:pPr eaLnBrk="1" hangingPunct="1">
              <a:buFontTx/>
              <a:buNone/>
            </a:pPr>
            <a:r>
              <a:rPr lang="es-ES" sz="2800" b="1" smtClean="0">
                <a:solidFill>
                  <a:srgbClr val="FF0000"/>
                </a:solidFill>
              </a:rPr>
              <a:t>P-27   </a:t>
            </a:r>
            <a:r>
              <a:rPr lang="es-ES" sz="2800" b="1" smtClean="0">
                <a:solidFill>
                  <a:srgbClr val="004E4C"/>
                </a:solidFill>
              </a:rPr>
              <a:t> 15:15    Ganador P-19 –Ganador P-23  </a:t>
            </a:r>
          </a:p>
          <a:p>
            <a:pPr eaLnBrk="1" hangingPunct="1">
              <a:buFontTx/>
              <a:buNone/>
            </a:pPr>
            <a:r>
              <a:rPr lang="es-ES" sz="2800" b="1" smtClean="0">
                <a:solidFill>
                  <a:srgbClr val="004E4C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s-ES" sz="2800" b="1" smtClean="0">
                <a:solidFill>
                  <a:srgbClr val="FF0000"/>
                </a:solidFill>
              </a:rPr>
              <a:t>P-28</a:t>
            </a:r>
            <a:r>
              <a:rPr lang="es-ES" sz="2800" b="1" smtClean="0">
                <a:solidFill>
                  <a:srgbClr val="004E4C"/>
                </a:solidFill>
              </a:rPr>
              <a:t>    15:50    Ganador P-20 –Ganador P- 24  </a:t>
            </a:r>
          </a:p>
          <a:p>
            <a:pPr eaLnBrk="1" hangingPunct="1">
              <a:buFontTx/>
              <a:buNone/>
            </a:pPr>
            <a:r>
              <a:rPr lang="es-ES" sz="2800" b="1" smtClean="0">
                <a:solidFill>
                  <a:srgbClr val="004E4C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s-ES" sz="2800" b="1" smtClean="0">
                <a:solidFill>
                  <a:srgbClr val="FF0000"/>
                </a:solidFill>
              </a:rPr>
              <a:t>P-29</a:t>
            </a:r>
            <a:r>
              <a:rPr lang="es-ES" sz="2800" b="1" smtClean="0">
                <a:solidFill>
                  <a:srgbClr val="004E4C"/>
                </a:solidFill>
              </a:rPr>
              <a:t>    16:25    Ganador P-21 –Ganador P- 25</a:t>
            </a:r>
          </a:p>
          <a:p>
            <a:pPr eaLnBrk="1" hangingPunct="1">
              <a:buFontTx/>
              <a:buNone/>
            </a:pPr>
            <a:r>
              <a:rPr lang="es-ES" sz="2800" b="1" smtClean="0">
                <a:solidFill>
                  <a:srgbClr val="004E4C"/>
                </a:solidFill>
              </a:rPr>
              <a:t>  </a:t>
            </a:r>
          </a:p>
          <a:p>
            <a:pPr eaLnBrk="1" hangingPunct="1">
              <a:buFontTx/>
              <a:buNone/>
            </a:pPr>
            <a:r>
              <a:rPr lang="es-ES" sz="2800" b="1" smtClean="0">
                <a:solidFill>
                  <a:srgbClr val="FF0000"/>
                </a:solidFill>
              </a:rPr>
              <a:t>P-30</a:t>
            </a:r>
            <a:r>
              <a:rPr lang="es-ES" sz="2800" b="1" smtClean="0">
                <a:solidFill>
                  <a:srgbClr val="004E4C"/>
                </a:solidFill>
              </a:rPr>
              <a:t>    17:00    Ganador P-22 –Ganador P- 26 </a:t>
            </a:r>
          </a:p>
          <a:p>
            <a:pPr eaLnBrk="1" hangingPunct="1">
              <a:buFontTx/>
              <a:buNone/>
            </a:pPr>
            <a:endParaRPr lang="es-ES" sz="2800" smtClean="0">
              <a:solidFill>
                <a:srgbClr val="004E4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4400" b="1">
                <a:solidFill>
                  <a:srgbClr val="800000"/>
                </a:solidFill>
              </a:rPr>
              <a:t>SEMIFINALES POLIDEPORTIVO JUDIMENDI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" sz="2800" b="1" smtClean="0">
                <a:solidFill>
                  <a:srgbClr val="004E4C"/>
                </a:solidFill>
              </a:rPr>
              <a:t>	</a:t>
            </a:r>
            <a:endParaRPr lang="es-ES" sz="2800" smtClean="0">
              <a:solidFill>
                <a:srgbClr val="800000"/>
              </a:solidFill>
            </a:endParaRPr>
          </a:p>
          <a:p>
            <a:pPr eaLnBrk="1" hangingPunct="1">
              <a:buFontTx/>
              <a:buNone/>
            </a:pPr>
            <a:r>
              <a:rPr lang="es-ES" sz="2800" smtClean="0">
                <a:solidFill>
                  <a:srgbClr val="800000"/>
                </a:solidFill>
              </a:rPr>
              <a:t>Partidos:</a:t>
            </a:r>
          </a:p>
          <a:p>
            <a:pPr eaLnBrk="1" hangingPunct="1">
              <a:buFontTx/>
              <a:buNone/>
            </a:pPr>
            <a:endParaRPr lang="es-ES" sz="2800" smtClean="0">
              <a:solidFill>
                <a:srgbClr val="800000"/>
              </a:solidFill>
            </a:endParaRPr>
          </a:p>
          <a:p>
            <a:pPr eaLnBrk="1" hangingPunct="1">
              <a:buFontTx/>
              <a:buNone/>
            </a:pPr>
            <a:r>
              <a:rPr lang="es-ES" sz="2800" b="1" smtClean="0">
                <a:solidFill>
                  <a:srgbClr val="FF0000"/>
                </a:solidFill>
              </a:rPr>
              <a:t>P-31  </a:t>
            </a:r>
            <a:r>
              <a:rPr lang="es-ES" sz="2800" b="1" smtClean="0">
                <a:solidFill>
                  <a:srgbClr val="004E4C"/>
                </a:solidFill>
              </a:rPr>
              <a:t>   17:45	Ganador P-27 – Ganador P-28 </a:t>
            </a:r>
          </a:p>
          <a:p>
            <a:pPr eaLnBrk="1" hangingPunct="1">
              <a:buFontTx/>
              <a:buNone/>
            </a:pPr>
            <a:r>
              <a:rPr lang="es-ES" sz="2800" b="1" smtClean="0">
                <a:solidFill>
                  <a:srgbClr val="004E4C"/>
                </a:solidFill>
              </a:rPr>
              <a:t>  </a:t>
            </a:r>
          </a:p>
          <a:p>
            <a:pPr eaLnBrk="1" hangingPunct="1">
              <a:buFontTx/>
              <a:buNone/>
            </a:pPr>
            <a:r>
              <a:rPr lang="es-ES" sz="2800" b="1" smtClean="0">
                <a:solidFill>
                  <a:srgbClr val="FF0000"/>
                </a:solidFill>
              </a:rPr>
              <a:t>P-32 </a:t>
            </a:r>
            <a:r>
              <a:rPr lang="es-ES" sz="2800" b="1" smtClean="0">
                <a:solidFill>
                  <a:srgbClr val="004E4C"/>
                </a:solidFill>
              </a:rPr>
              <a:t>    18:30    	Ganador P-29 – Ganador P-30 </a:t>
            </a:r>
          </a:p>
          <a:p>
            <a:pPr eaLnBrk="1" hangingPunct="1">
              <a:buFontTx/>
              <a:buNone/>
            </a:pPr>
            <a:endParaRPr lang="es-ES" sz="2800" smtClean="0">
              <a:solidFill>
                <a:srgbClr val="004E4C"/>
              </a:solidFill>
            </a:endParaRPr>
          </a:p>
          <a:p>
            <a:pPr eaLnBrk="1" hangingPunct="1">
              <a:buFontTx/>
              <a:buNone/>
            </a:pPr>
            <a:endParaRPr lang="es-ES" sz="2800" i="1" smtClean="0">
              <a:solidFill>
                <a:srgbClr val="004E4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4400" b="1">
                <a:solidFill>
                  <a:srgbClr val="800000"/>
                </a:solidFill>
              </a:rPr>
              <a:t>FINAL             POLIDEPORTIVO JUDIMENDI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" sz="2800" b="1" smtClean="0">
                <a:solidFill>
                  <a:srgbClr val="004E4C"/>
                </a:solidFill>
              </a:rPr>
              <a:t>	</a:t>
            </a:r>
            <a:endParaRPr lang="es-ES" sz="2800" smtClean="0">
              <a:solidFill>
                <a:srgbClr val="800000"/>
              </a:solidFill>
            </a:endParaRPr>
          </a:p>
          <a:p>
            <a:pPr eaLnBrk="1" hangingPunct="1">
              <a:buFontTx/>
              <a:buNone/>
            </a:pPr>
            <a:r>
              <a:rPr lang="es-ES" sz="2800" smtClean="0">
                <a:solidFill>
                  <a:srgbClr val="800000"/>
                </a:solidFill>
              </a:rPr>
              <a:t>Partido:</a:t>
            </a:r>
          </a:p>
          <a:p>
            <a:pPr eaLnBrk="1" hangingPunct="1">
              <a:buFontTx/>
              <a:buNone/>
            </a:pPr>
            <a:endParaRPr lang="es-ES" sz="2800" smtClean="0">
              <a:solidFill>
                <a:srgbClr val="800000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FF0000"/>
                </a:solidFill>
              </a:rPr>
              <a:t>P-33</a:t>
            </a:r>
            <a:r>
              <a:rPr lang="en-US" sz="2800" b="1" smtClean="0">
                <a:solidFill>
                  <a:srgbClr val="004E4C"/>
                </a:solidFill>
              </a:rPr>
              <a:t>    19:15</a:t>
            </a:r>
            <a:r>
              <a:rPr lang="en-US" sz="2800" b="1" smtClean="0"/>
              <a:t> </a:t>
            </a:r>
            <a:r>
              <a:rPr lang="es-ES" sz="2800" b="1" smtClean="0">
                <a:solidFill>
                  <a:srgbClr val="004E4C"/>
                </a:solidFill>
              </a:rPr>
              <a:t>Ganador P-31 – Ganador P-32 </a:t>
            </a:r>
          </a:p>
          <a:p>
            <a:pPr eaLnBrk="1" hangingPunct="1">
              <a:buFontTx/>
              <a:buNone/>
            </a:pPr>
            <a:endParaRPr lang="es-ES" sz="2800" smtClean="0">
              <a:solidFill>
                <a:srgbClr val="004E4C"/>
              </a:solidFill>
            </a:endParaRPr>
          </a:p>
          <a:p>
            <a:pPr eaLnBrk="1" hangingPunct="1">
              <a:buFontTx/>
              <a:buNone/>
            </a:pPr>
            <a:r>
              <a:rPr lang="es-ES" sz="2800" b="1" i="1" smtClean="0">
                <a:solidFill>
                  <a:srgbClr val="FF0000"/>
                </a:solidFill>
              </a:rPr>
              <a:t>20:00</a:t>
            </a:r>
            <a:r>
              <a:rPr lang="es-ES" sz="2800" b="1" i="1" smtClean="0">
                <a:solidFill>
                  <a:srgbClr val="004E4C"/>
                </a:solidFill>
              </a:rPr>
              <a:t> Entrega de Trofeos</a:t>
            </a:r>
          </a:p>
          <a:p>
            <a:pPr eaLnBrk="1" hangingPunct="1">
              <a:buFontTx/>
              <a:buNone/>
            </a:pPr>
            <a:endParaRPr lang="es-ES" sz="2800" i="1" smtClean="0">
              <a:solidFill>
                <a:srgbClr val="004E4C"/>
              </a:solidFill>
            </a:endParaRPr>
          </a:p>
          <a:p>
            <a:pPr eaLnBrk="1" hangingPunct="1">
              <a:buFontTx/>
              <a:buNone/>
            </a:pPr>
            <a:endParaRPr lang="es-ES" sz="5400" i="1" smtClean="0">
              <a:solidFill>
                <a:srgbClr val="004E4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6600" b="1" smtClean="0">
                <a:solidFill>
                  <a:srgbClr val="004E4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Gasteiz Hiria 2011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b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VITORIA 8 DE ENERO DE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133600"/>
            <a:ext cx="7391400" cy="3581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" sz="6600" b="1" smtClean="0">
                <a:solidFill>
                  <a:srgbClr val="004E4C"/>
                </a:solidFill>
              </a:rPr>
              <a:t>	Gracias a todas por participar.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57200" y="274638"/>
            <a:ext cx="8305800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7200">
              <a:solidFill>
                <a:srgbClr val="800000"/>
              </a:solidFill>
            </a:endParaRPr>
          </a:p>
          <a:p>
            <a:pPr algn="ctr"/>
            <a:endParaRPr lang="es-ES" sz="7200">
              <a:solidFill>
                <a:srgbClr val="800000"/>
              </a:solidFill>
            </a:endParaRPr>
          </a:p>
          <a:p>
            <a:pPr algn="ctr"/>
            <a:endParaRPr lang="es-ES" sz="7200">
              <a:solidFill>
                <a:srgbClr val="800000"/>
              </a:solidFill>
            </a:endParaRPr>
          </a:p>
          <a:p>
            <a:pPr algn="ctr"/>
            <a:r>
              <a:rPr lang="es-ES" sz="7200">
                <a:solidFill>
                  <a:srgbClr val="800000"/>
                </a:solidFill>
              </a:rPr>
              <a:t>     GASTEIZ HIRIA          2011</a:t>
            </a:r>
          </a:p>
        </p:txBody>
      </p:sp>
      <p:pic>
        <p:nvPicPr>
          <p:cNvPr id="32771" name="Picture 3" descr="nuevo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5029200"/>
            <a:ext cx="533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smtClean="0">
                <a:solidFill>
                  <a:srgbClr val="800000"/>
                </a:solidFill>
              </a:rPr>
              <a:t>   Historia del torneo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>
                <a:solidFill>
                  <a:srgbClr val="800000"/>
                </a:solidFill>
              </a:rPr>
              <a:t>2008</a:t>
            </a:r>
          </a:p>
        </p:txBody>
      </p:sp>
      <p:pic>
        <p:nvPicPr>
          <p:cNvPr id="6147" name="Picture 3" descr="Eliminatorias 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066800"/>
            <a:ext cx="250507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PV 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533400"/>
            <a:ext cx="541972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5181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ORDIZIA / UPV                  ¡¡TXAPELDUNAK  2008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>
                <a:solidFill>
                  <a:srgbClr val="800000"/>
                </a:solidFill>
              </a:rPr>
              <a:t>2009</a:t>
            </a:r>
          </a:p>
        </p:txBody>
      </p:sp>
      <p:pic>
        <p:nvPicPr>
          <p:cNvPr id="8195" name="Picture 6" descr="Eliminatorias 2009 -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371600"/>
            <a:ext cx="50006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liminatorias 2009 -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533400"/>
            <a:ext cx="21717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Cartel 2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828800"/>
            <a:ext cx="2938463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parto traofeos 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5525" y="1333500"/>
            <a:ext cx="45529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1348</TotalTime>
  <Words>445</Words>
  <Application>Microsoft Office PowerPoint</Application>
  <PresentationFormat>Presentación en pantalla (4:3)</PresentationFormat>
  <Paragraphs>159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4" baseType="lpstr">
      <vt:lpstr>Arial</vt:lpstr>
      <vt:lpstr>Calibri</vt:lpstr>
      <vt:lpstr>Diseño predeterminado</vt:lpstr>
      <vt:lpstr>Diapositiva 1</vt:lpstr>
      <vt:lpstr>Diapositiva 2</vt:lpstr>
      <vt:lpstr>Gasteiz Hiria 2011</vt:lpstr>
      <vt:lpstr>   Historia del torneo</vt:lpstr>
      <vt:lpstr>2008</vt:lpstr>
      <vt:lpstr> ORDIZIA / UPV                  ¡¡TXAPELDUNAK  2008 !!</vt:lpstr>
      <vt:lpstr>2009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IV EDICION DEL TORNEO           GASTEIZ HIRIA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juanjho</dc:creator>
  <cp:lastModifiedBy>juanjho</cp:lastModifiedBy>
  <cp:revision>53</cp:revision>
  <cp:lastPrinted>1601-01-01T00:00:00Z</cp:lastPrinted>
  <dcterms:created xsi:type="dcterms:W3CDTF">1601-01-01T00:00:00Z</dcterms:created>
  <dcterms:modified xsi:type="dcterms:W3CDTF">2011-12-27T22:01:59Z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